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roxima Nova"/>
      <p:regular r:id="rId14"/>
      <p:bold r:id="rId15"/>
      <p:italic r:id="rId16"/>
      <p:boldItalic r:id="rId17"/>
    </p:embeddedFont>
    <p:embeddedFont>
      <p:font typeface="Alfa Slab One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bold.fntdata"/><Relationship Id="rId14" Type="http://schemas.openxmlformats.org/officeDocument/2006/relationships/font" Target="fonts/ProximaNova-regular.fntdata"/><Relationship Id="rId17" Type="http://schemas.openxmlformats.org/officeDocument/2006/relationships/font" Target="fonts/ProximaNova-boldItalic.fntdata"/><Relationship Id="rId16" Type="http://schemas.openxmlformats.org/officeDocument/2006/relationships/font" Target="fonts/ProximaNova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AlfaSlabOn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7d7db20cfe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7d7db20cf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 A Ruby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Tried apps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b37385f1ed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b37385f1ed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b3711b75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b3711b75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b3711b755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b3711b755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b3711b755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b3711b755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is a tradeoff: efficient and nice to use, so it takes less time for volunteers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Embedded ideas: recognize the tendencies, limit scope of the app, so that most of the service they do is interactions between people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Reiterate Vision Statement: </a:t>
            </a:r>
            <a:r>
              <a:rPr lang="en">
                <a:solidFill>
                  <a:schemeClr val="dk1"/>
                </a:solidFill>
              </a:rPr>
              <a:t>Thank you for feedback over the semester, </a:t>
            </a:r>
            <a:r>
              <a:rPr lang="en"/>
              <a:t>App is part of a organization that improves the lives of people in downtown GR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7d7db20cfe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7d7db20cfe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7e7bb58764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7e7bb5876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285200" y="955775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 A Ruby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Walstra, Anne Gritter, and Adam Zentner</a:t>
            </a:r>
            <a:endParaRPr/>
          </a:p>
        </p:txBody>
      </p:sp>
      <p:sp>
        <p:nvSpPr>
          <p:cNvPr id="58" name="Google Shape;58;p13"/>
          <p:cNvSpPr txBox="1"/>
          <p:nvPr>
            <p:ph type="ctrTitle"/>
          </p:nvPr>
        </p:nvSpPr>
        <p:spPr>
          <a:xfrm>
            <a:off x="338200" y="1748375"/>
            <a:ext cx="8520600" cy="48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73763"/>
                </a:solidFill>
              </a:rPr>
              <a:t>CS 262 Team A</a:t>
            </a:r>
            <a:endParaRPr sz="2400">
              <a:solidFill>
                <a:srgbClr val="07376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17147" r="4519" t="0"/>
          <a:stretch/>
        </p:blipFill>
        <p:spPr>
          <a:xfrm>
            <a:off x="0" y="503912"/>
            <a:ext cx="3136975" cy="4186771"/>
          </a:xfrm>
          <a:prstGeom prst="rect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6978" y="503900"/>
            <a:ext cx="3003510" cy="4186798"/>
          </a:xfrm>
          <a:prstGeom prst="rect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0490" y="503914"/>
            <a:ext cx="3003510" cy="4186772"/>
          </a:xfrm>
          <a:prstGeom prst="rect">
            <a:avLst/>
          </a:prstGeom>
          <a:noFill/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6" name="Google Shape;66;p14"/>
          <p:cNvSpPr/>
          <p:nvPr/>
        </p:nvSpPr>
        <p:spPr>
          <a:xfrm>
            <a:off x="2606525" y="72475"/>
            <a:ext cx="4064400" cy="739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3810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Alfa Slab One"/>
                <a:ea typeface="Alfa Slab One"/>
                <a:cs typeface="Alfa Slab One"/>
                <a:sym typeface="Alfa Slab One"/>
              </a:rPr>
              <a:t>Vision Statement…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251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Site</a:t>
            </a:r>
            <a:endParaRPr sz="11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Items list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Remove amount of item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Search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Help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Logout</a:t>
            </a:r>
            <a:endParaRPr sz="1100"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2786600" y="1152475"/>
            <a:ext cx="2786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Admin</a:t>
            </a:r>
            <a:endParaRPr sz="11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Sign in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(user testing: strip whitespace)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(user testing: feedback on login button)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Site/admin difference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Change trailer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(user testing: exit when tap background)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Edit item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(user testing: larger button)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Help button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Create item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Delete item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Sort by low stock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Notifications</a:t>
            </a:r>
            <a:endParaRPr sz="1100"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5802650" y="1118650"/>
            <a:ext cx="3029700" cy="3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Volunteer</a:t>
            </a:r>
            <a:endParaRPr sz="1100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Register account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(user testing: feedback on login button)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Show Be A Ruby background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Go to website for donation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Diagram…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563" y="1017725"/>
            <a:ext cx="4764875" cy="401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 and Weaknesses…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Alfa Slab One"/>
                <a:ea typeface="Alfa Slab One"/>
                <a:cs typeface="Alfa Slab One"/>
                <a:sym typeface="Alfa Slab One"/>
              </a:rPr>
              <a:t>Strengths</a:t>
            </a:r>
            <a:r>
              <a:rPr lang="en">
                <a:solidFill>
                  <a:srgbClr val="073763"/>
                </a:solidFill>
                <a:latin typeface="Alfa Slab One"/>
                <a:ea typeface="Alfa Slab One"/>
                <a:cs typeface="Alfa Slab One"/>
                <a:sym typeface="Alfa Slab One"/>
              </a:rPr>
              <a:t>:</a:t>
            </a:r>
            <a:endParaRPr>
              <a:solidFill>
                <a:srgbClr val="073763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Working main user stories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Simple user-friendly interface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Opportunity for expansion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73763"/>
                </a:solidFill>
                <a:latin typeface="Alfa Slab One"/>
                <a:ea typeface="Alfa Slab One"/>
                <a:cs typeface="Alfa Slab One"/>
                <a:sym typeface="Alfa Slab One"/>
              </a:rPr>
              <a:t>Weaknesses + Future Improvements</a:t>
            </a:r>
            <a:r>
              <a:rPr lang="en">
                <a:solidFill>
                  <a:srgbClr val="073763"/>
                </a:solidFill>
                <a:latin typeface="Alfa Slab One"/>
                <a:ea typeface="Alfa Slab One"/>
                <a:cs typeface="Alfa Slab One"/>
                <a:sym typeface="Alfa Slab One"/>
              </a:rPr>
              <a:t>:</a:t>
            </a:r>
            <a:endParaRPr>
              <a:solidFill>
                <a:srgbClr val="073763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Need more feedback from Be A Ruby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Poor Styling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User Permissions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Creating new trailers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Upcoming Event Signups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Undo button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/>
              <a:t>Improve password encryption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Postman’s Ethical Implications…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73763"/>
                </a:solidFill>
                <a:latin typeface="Alfa Slab One"/>
                <a:ea typeface="Alfa Slab One"/>
                <a:cs typeface="Alfa Slab One"/>
                <a:sym typeface="Alfa Slab One"/>
              </a:rPr>
              <a:t>Technology is a tradeoff (1st idea)</a:t>
            </a:r>
            <a:r>
              <a:rPr lang="en" sz="1400">
                <a:solidFill>
                  <a:srgbClr val="073763"/>
                </a:solidFill>
                <a:latin typeface="Alfa Slab One"/>
                <a:ea typeface="Alfa Slab One"/>
                <a:cs typeface="Alfa Slab One"/>
                <a:sym typeface="Alfa Slab One"/>
              </a:rPr>
              <a:t>:</a:t>
            </a:r>
            <a:endParaRPr sz="1400">
              <a:solidFill>
                <a:srgbClr val="073763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Notifications before running out of items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Takes up volunteers’ time at events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4" name="Google Shape;94;p18"/>
          <p:cNvSpPr txBox="1"/>
          <p:nvPr>
            <p:ph idx="4294967295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73763"/>
                </a:solidFill>
                <a:latin typeface="Alfa Slab One"/>
                <a:ea typeface="Alfa Slab One"/>
                <a:cs typeface="Alfa Slab One"/>
                <a:sym typeface="Alfa Slab One"/>
              </a:rPr>
              <a:t>Embedded ideas (3rd Idea)</a:t>
            </a:r>
            <a:r>
              <a:rPr lang="en" sz="1400">
                <a:solidFill>
                  <a:srgbClr val="073763"/>
                </a:solidFill>
                <a:latin typeface="Alfa Slab One"/>
                <a:ea typeface="Alfa Slab One"/>
                <a:cs typeface="Alfa Slab One"/>
                <a:sym typeface="Alfa Slab One"/>
              </a:rPr>
              <a:t>:</a:t>
            </a:r>
            <a:endParaRPr sz="1400">
              <a:solidFill>
                <a:srgbClr val="073763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Manipulating data instead of donations as gifts</a:t>
            </a:r>
            <a:endParaRPr sz="1400"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" sz="1400"/>
              <a:t>Focus on accuracy and efficiency rather than compassion and service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00" name="Google Shape;100;p19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06" name="Google Shape;106;p20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